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A89C-6D58-48AE-AEE3-49C66D741A8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39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9905" y="745186"/>
            <a:ext cx="6085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empus Sans ITC" pitchFamily="82" charset="0"/>
                <a:cs typeface="Times New Roman" pitchFamily="18" charset="0"/>
              </a:rPr>
              <a:t>TrườngMẫu Giáo Hoa Po lang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760" y="1402119"/>
            <a:ext cx="6400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Chủ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đề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Nghề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Nghiệp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296" y="2644170"/>
            <a:ext cx="62202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Âm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nhạc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VẬN ĐỘNG MÚA “NHẢY CHÂN SÁO”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NGHE HÁT: 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Đưa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cơm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cho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mẹ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cày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48E1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tai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thính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48E1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48E1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5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5005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0" y="4018984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38" y="4018983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71" y="4002941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61" y="4018982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67210" y="4220757"/>
            <a:ext cx="445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viên:H YUAN KRIÊNG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0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gày mù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058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04800" y="609600"/>
            <a:ext cx="8229600" cy="5410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nhảy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mùa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2" y="48768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1281" y="-661987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-23191" y="39525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8341055" y="623851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412" y="-685179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0"/>
            <a:ext cx="2743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gaymuavu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7713" y="3419475"/>
            <a:ext cx="28575" cy="19050"/>
          </a:xfrm>
          <a:prstGeom prst="rect">
            <a:avLst/>
          </a:prstGeom>
        </p:spPr>
      </p:pic>
      <p:pic>
        <p:nvPicPr>
          <p:cNvPr id="3" name="ngaymuavu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7713" y="3419475"/>
            <a:ext cx="28575" cy="19050"/>
          </a:xfrm>
          <a:prstGeom prst="rect">
            <a:avLst/>
          </a:prstGeom>
        </p:spPr>
      </p:pic>
      <p:pic>
        <p:nvPicPr>
          <p:cNvPr id="4" name="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 flipH="1" flipV="1">
            <a:off x="6096000" y="5867399"/>
            <a:ext cx="1524000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57150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Nghe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</a:rPr>
              <a:t>: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</a:rPr>
              <a:t>Đưa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cơm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mẹ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cày</a:t>
            </a:r>
            <a:r>
              <a:rPr lang="en-US" sz="5400" b="1" dirty="0" smtClean="0">
                <a:solidFill>
                  <a:srgbClr val="FF0000"/>
                </a:solidFill>
              </a:rPr>
              <a:t>”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1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-23192" y="71993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8423197" y="57747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9795" y="-638797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8210" y="-701744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04800" y="609600"/>
            <a:ext cx="8229600" cy="5410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“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khéo, 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thính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2" y="48768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1281" y="-661987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-23191" y="39525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8341055" y="623851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412" y="-685179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0"/>
            <a:ext cx="2743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tro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2424" y="6183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2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Giê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häc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®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Õn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®©y lµ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kÕt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thóc</a:t>
            </a:r>
            <a:endParaRPr lang="en-US" sz="4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Chóc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c¸c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c« vµ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c¸c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em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lu«n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vui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vÎ</a:t>
            </a:r>
            <a:endParaRPr lang="en-US" sz="4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Người thực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hiện:H Yuan Krieng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43" y="5736535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5736535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96" y="5736535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5" y="2057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33" y="2140226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92</Words>
  <Application>Microsoft Office PowerPoint</Application>
  <PresentationFormat>On-screen Show (4:3)</PresentationFormat>
  <Paragraphs>17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Nghe hát:  “Đưa cơm cho mẹ đi cày”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sangtao</dc:creator>
  <cp:lastModifiedBy>Windows User</cp:lastModifiedBy>
  <cp:revision>13</cp:revision>
  <dcterms:created xsi:type="dcterms:W3CDTF">2019-11-12T13:18:11Z</dcterms:created>
  <dcterms:modified xsi:type="dcterms:W3CDTF">2020-07-06T01:24:11Z</dcterms:modified>
</cp:coreProperties>
</file>